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9" r:id="rId4"/>
    <p:sldId id="262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42" d="100"/>
          <a:sy n="42" d="100"/>
        </p:scale>
        <p:origin x="-99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737560-2E18-406A-1DC1-5A6E998AA0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64AAA61-0B16-9E88-4DE2-0381C413F6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5A249FD-73AF-2B87-DE23-F2D6C6967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E790E-6288-4790-8814-FBA21BB2CB56}" type="datetimeFigureOut">
              <a:rPr lang="en-US" smtClean="0"/>
              <a:t>25/08/26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1581E0-6858-C86B-650C-7513E8768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62A412-B308-DD14-9CFA-04A586067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5C9C-5D34-481F-9AE6-27A91956C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47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211432-4CA6-C802-B76D-245AC1C9B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50C708A-C242-C100-6FCA-DF8AD4ED7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EB58B0-8BFA-9B8D-5ED4-09905C927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E790E-6288-4790-8814-FBA21BB2CB56}" type="datetimeFigureOut">
              <a:rPr lang="en-US" smtClean="0"/>
              <a:t>25/08/26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E53CE9-7F7C-4B4C-FFD7-196FC7AC6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3995A1-5F6B-8A83-6FD6-906C79291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5C9C-5D34-481F-9AE6-27A91956C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33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3802282-2893-8109-A1FF-2872906528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FDAE670-672F-47F9-2C23-99D766D207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9EC06D-045B-76BD-4500-AFB7A4F2C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E790E-6288-4790-8814-FBA21BB2CB56}" type="datetimeFigureOut">
              <a:rPr lang="en-US" smtClean="0"/>
              <a:t>25/08/26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F3F1FA-BE7E-9371-9040-E581C05B5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A430F6-DCE4-CA78-E911-1ED34E9FD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5C9C-5D34-481F-9AE6-27A91956C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53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EDB7BD-613B-98A3-0741-247AE3A51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4DA92B1-1792-D569-EBED-6CD012334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D09008D-048F-0E7C-FF6D-5AB28DE50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E790E-6288-4790-8814-FBA21BB2CB56}" type="datetimeFigureOut">
              <a:rPr lang="en-US" smtClean="0"/>
              <a:t>25/08/26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B487CD-97F5-5808-5C72-254286BCC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A9BFA24-DCF1-896D-68CD-092FD3CF2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5C9C-5D34-481F-9AE6-27A91956C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12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D61108-0A9C-AF8A-489F-C3FD51369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4ECAC27-E1BB-B008-4926-2DE44E1A9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F5A7E5-92D8-3BFC-F9C5-174DCD3D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E790E-6288-4790-8814-FBA21BB2CB56}" type="datetimeFigureOut">
              <a:rPr lang="en-US" smtClean="0"/>
              <a:t>25/08/26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7065BD-47C9-535F-F354-FCC722F81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077B0E-D8D3-95BF-81A0-72141123D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5C9C-5D34-481F-9AE6-27A91956C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1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8CA93B-B951-7F0D-9407-9A8F90B54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B1699C-E8CF-065C-E2E9-893E28FB39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EE1E892-136A-5D45-F7FA-2488BA4D9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53FBF19-8B1E-6C19-0347-2B78CA4DC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E790E-6288-4790-8814-FBA21BB2CB56}" type="datetimeFigureOut">
              <a:rPr lang="en-US" smtClean="0"/>
              <a:t>25/08/26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2DE91E4-88FF-CC93-16E3-D84EA152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35A87EF-FD8E-45FE-F20C-8F321E85E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5C9C-5D34-481F-9AE6-27A91956C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764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9520A2-11EC-4301-26CD-BB4A798B6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04E6CD9-3DB3-8BB2-6C6E-3581A1BDF4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C196F27-8543-DFB0-EC6D-8804629FB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60B2D40-0EF2-5E7B-B1D3-65EC6D6D1C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2891A64-3957-D462-B98B-66ABAB1EAD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51FB029-201E-6622-042D-E217E7BAC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E790E-6288-4790-8814-FBA21BB2CB56}" type="datetimeFigureOut">
              <a:rPr lang="en-US" smtClean="0"/>
              <a:t>25/08/26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75CD352-6AC8-191D-7D33-0FF8C2BA7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D9FB133-74F9-A30E-9479-5D08401E4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5C9C-5D34-481F-9AE6-27A91956C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6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AF5FB0-879B-D8BC-2A39-5AB10AC9D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6D17F83-90C7-A70E-9B65-F83B229DE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E790E-6288-4790-8814-FBA21BB2CB56}" type="datetimeFigureOut">
              <a:rPr lang="en-US" smtClean="0"/>
              <a:t>25/08/26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159814E-17D0-8C7D-4D26-D786BC1C6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CEC2410-0586-AF9F-FCB7-016743401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5C9C-5D34-481F-9AE6-27A91956C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468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4BE219B-1895-741F-7F88-108E6F382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E790E-6288-4790-8814-FBA21BB2CB56}" type="datetimeFigureOut">
              <a:rPr lang="en-US" smtClean="0"/>
              <a:t>25/08/26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2CD92A6-83A6-F094-D8AE-1CA7EB3DB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91E4462-0469-DB96-BE73-6DE5F5E7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5C9C-5D34-481F-9AE6-27A91956C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58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47D3D3-8C76-6BC9-E8E4-EC92A30A6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12072E-61F2-39B6-6FF3-0C1CA12CA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80ACA08-8737-9E23-5B53-7E8A1A20F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84C0D4-5FC9-F21F-522A-FB1147FF7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E790E-6288-4790-8814-FBA21BB2CB56}" type="datetimeFigureOut">
              <a:rPr lang="en-US" smtClean="0"/>
              <a:t>25/08/26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8A35B39-ACFC-1CD2-06B4-E01219065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EE752FF-4C3D-5F03-8A14-48AD051E1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5C9C-5D34-481F-9AE6-27A91956C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867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F78865-35AB-9A39-DD65-B4F5BA96E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871BA54-01AF-894A-6A5B-C331872515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2CB42CD-A0DA-7B42-366C-DF44D11B99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C54385-D67F-1FD7-F718-8F7E36E23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E790E-6288-4790-8814-FBA21BB2CB56}" type="datetimeFigureOut">
              <a:rPr lang="en-US" smtClean="0"/>
              <a:t>25/08/26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767DC52-719E-B496-B380-BB0D2B2AE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296E078-A2D8-8CF6-819C-47AD75D22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5C9C-5D34-481F-9AE6-27A91956C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3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D868CFE-3C0F-0DEF-394F-680CF6626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889639A-45AC-E21C-7DC3-EA999354C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F39189-9CCF-ADED-9ED2-60550C4E4A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2E790E-6288-4790-8814-FBA21BB2CB56}" type="datetimeFigureOut">
              <a:rPr lang="en-US" smtClean="0"/>
              <a:t>25/08/26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E68DE2-0ACA-D9C1-5DBE-055278D406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18E297-DA8C-9D9E-3978-D1AE23DE9E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655C9C-5D34-481F-9AE6-27A91956C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79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99D5E79-2229-9F02-74BE-439726BEFACF}"/>
              </a:ext>
            </a:extLst>
          </p:cNvPr>
          <p:cNvSpPr txBox="1"/>
          <p:nvPr/>
        </p:nvSpPr>
        <p:spPr>
          <a:xfrm>
            <a:off x="2323443" y="1464714"/>
            <a:ext cx="81842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Nirmala UI" panose="020B0502040204020203" pitchFamily="34" charset="0"/>
              </a:rPr>
              <a:t>World Sanskrit Day 2026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99379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E4559CA-0552-6266-946D-5F938AFC84AA}"/>
              </a:ext>
            </a:extLst>
          </p:cNvPr>
          <p:cNvSpPr txBox="1"/>
          <p:nvPr/>
        </p:nvSpPr>
        <p:spPr>
          <a:xfrm>
            <a:off x="1153547" y="2891914"/>
            <a:ext cx="1036582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/>
            <a:r>
              <a:rPr lang="en-US" sz="3600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</a:t>
            </a:r>
            <a:r>
              <a:rPr lang="en-US" sz="36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Ṃ</a:t>
            </a:r>
            <a: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SAHA NĀV AVATU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28800" lvl="2"/>
            <a: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SAHA NAU BHUNAKTU,</a:t>
            </a:r>
            <a:b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SAHA VĪRYA</a:t>
            </a:r>
            <a:r>
              <a:rPr lang="en-US" sz="36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Ṃ</a:t>
            </a:r>
            <a: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KARAVĀVAHAI.</a:t>
            </a:r>
            <a:b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TEJASVI NĀV ADHĪTAM ASTU 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28800" lvl="2"/>
            <a: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MĀ VIDVI</a:t>
            </a:r>
            <a:r>
              <a:rPr lang="en-US" sz="36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Ṣ</a:t>
            </a:r>
            <a: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ĀVAHAI.</a:t>
            </a:r>
            <a:b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</a:t>
            </a:r>
            <a:r>
              <a:rPr lang="en-US" sz="36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Ṃ</a:t>
            </a:r>
            <a: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ŚĀNTI</a:t>
            </a:r>
            <a:r>
              <a:rPr lang="en-US" sz="36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Ḥ</a:t>
            </a:r>
            <a: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kern="10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ŚĀNTI</a:t>
            </a:r>
            <a:r>
              <a:rPr lang="en-US" sz="3600" b="1" kern="100" dirty="0" err="1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Ḥ</a:t>
            </a:r>
            <a: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kern="10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ŚĀNTI</a:t>
            </a:r>
            <a:r>
              <a:rPr lang="en-US" sz="3600" b="1" kern="100" dirty="0" err="1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Ḥ</a:t>
            </a:r>
            <a:r>
              <a:rPr lang="en-US" sz="36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958" y="281951"/>
            <a:ext cx="7517183" cy="252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56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90AC21C-4FF1-A967-3238-1EEEE738A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ADF9727-980B-7230-E749-7CDAC753611B}"/>
              </a:ext>
            </a:extLst>
          </p:cNvPr>
          <p:cNvSpPr txBox="1"/>
          <p:nvPr/>
        </p:nvSpPr>
        <p:spPr>
          <a:xfrm>
            <a:off x="572892" y="3259477"/>
            <a:ext cx="11075276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marR="0">
              <a:buNone/>
            </a:pP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ĀCĀRYĀT PĀDAM ĀDATTE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marR="0">
              <a:buNone/>
            </a:pP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PĀDA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Ṃ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ŚI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Ṣ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YA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Ḥ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SVAMEDHAYĀ.</a:t>
            </a:r>
            <a:b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PĀDA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Ṃ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SA-BRAHMACĀRIBHYA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Ḥ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marR="0">
              <a:buNone/>
            </a:pP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PĀDA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Ṃ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KĀLA-KRAME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Ṇ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CA..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8888" y="501218"/>
            <a:ext cx="12700888" cy="237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505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2E1B95E-4D86-1C29-63CC-0566B5A62E03}"/>
              </a:ext>
            </a:extLst>
          </p:cNvPr>
          <p:cNvSpPr txBox="1"/>
          <p:nvPr/>
        </p:nvSpPr>
        <p:spPr>
          <a:xfrm>
            <a:off x="503755" y="3181438"/>
            <a:ext cx="1109104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marR="0">
              <a:buNone/>
            </a:pPr>
            <a:r>
              <a:rPr lang="en-US" sz="40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VIDYĀ DADĀTI VINAYA</a:t>
            </a:r>
            <a:r>
              <a:rPr lang="en-US" sz="40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Ṃ</a:t>
            </a:r>
            <a:r>
              <a:rPr lang="en-US" sz="40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marR="0">
              <a:buNone/>
            </a:pPr>
            <a:r>
              <a:rPr lang="en-US" sz="40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VINAYĀD YĀTI PĀTRATĀM.</a:t>
            </a:r>
            <a:br>
              <a:rPr lang="en-US" sz="40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PĀTRATVĀD DHANAM ĀPNOTI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marR="0">
              <a:buNone/>
            </a:pPr>
            <a:r>
              <a:rPr lang="en-US" sz="40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DHANĀD DHARMA</a:t>
            </a:r>
            <a:r>
              <a:rPr lang="en-US" sz="40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Ṃ</a:t>
            </a:r>
            <a:r>
              <a:rPr lang="en-US" sz="40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TATA</a:t>
            </a:r>
            <a:r>
              <a:rPr lang="en-US" sz="40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Ḥ</a:t>
            </a:r>
            <a:r>
              <a:rPr lang="en-US" sz="40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SUKHAM..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0425"/>
            <a:ext cx="12440712" cy="238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278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D423CB2-C593-90B8-74D7-BDB97C50A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62414F4-35DB-2BCD-7761-C42B088B3FE4}"/>
              </a:ext>
            </a:extLst>
          </p:cNvPr>
          <p:cNvSpPr txBox="1"/>
          <p:nvPr/>
        </p:nvSpPr>
        <p:spPr>
          <a:xfrm>
            <a:off x="1053166" y="3133226"/>
            <a:ext cx="1078361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marR="0">
              <a:buNone/>
            </a:pP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TAD VIDDHI PRA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Ṇ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IPĀTENA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marR="0">
              <a:buNone/>
            </a:pP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PARIPRAŚNENA SEVAYĀ.</a:t>
            </a:r>
            <a:b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UPADEK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Ṣ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YANTI TE JÑĀNA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Ṃ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marR="0">
              <a:buNone/>
            </a:pP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JÑĀNINAS TATTVA-DARŚINA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Ḥ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89" y="291656"/>
            <a:ext cx="11936703" cy="236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28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191F35C-4F1A-27F3-D8E3-D036BC253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F270726-9BB7-6BB9-AD4D-CCF831287721}"/>
              </a:ext>
            </a:extLst>
          </p:cNvPr>
          <p:cNvSpPr txBox="1"/>
          <p:nvPr/>
        </p:nvSpPr>
        <p:spPr>
          <a:xfrm>
            <a:off x="990833" y="3280557"/>
            <a:ext cx="1046042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lvl="1"/>
            <a:r>
              <a:rPr lang="en-US" sz="4400" b="1" kern="100" dirty="0"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DHIKĀRĪ CA VI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Ṣ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AYA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Ḥ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marR="0">
              <a:buNone/>
            </a:pP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SAMBANDHAŚ CA PRAYOJANAM.</a:t>
            </a:r>
            <a:b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ETAC CATU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ṢṬ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AYA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Ṃ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PROKTAM </a:t>
            </a:r>
          </a:p>
          <a:p>
            <a:pPr marL="914400" marR="0">
              <a:buNone/>
            </a:pP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ANUBANDHA-CATU</a:t>
            </a:r>
            <a:r>
              <a:rPr lang="en-US" sz="4400" b="1" kern="100" dirty="0">
                <a:effectLst/>
                <a:latin typeface="Cambria" panose="02040503050406030204" pitchFamily="18" charset="0"/>
                <a:ea typeface="Aptos" panose="020B0004020202020204" pitchFamily="34" charset="0"/>
                <a:cs typeface="Cambria" panose="02040503050406030204" pitchFamily="18" charset="0"/>
              </a:rPr>
              <a:t>ṢṬ</a:t>
            </a:r>
            <a:r>
              <a:rPr lang="en-US" sz="44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AYAM.</a:t>
            </a:r>
            <a:r>
              <a:rPr lang="en-US" sz="22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827" y="665385"/>
            <a:ext cx="10263501" cy="213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07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25</Words>
  <Application>Microsoft Macintosh PowerPoint</Application>
  <PresentationFormat>Custom</PresentationFormat>
  <Paragraphs>18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Pennsylvania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Patel, Deven</dc:creator>
  <cp:lastModifiedBy>Anne Vial</cp:lastModifiedBy>
  <cp:revision>2</cp:revision>
  <dcterms:created xsi:type="dcterms:W3CDTF">2026-08-23T22:11:04Z</dcterms:created>
  <dcterms:modified xsi:type="dcterms:W3CDTF">2026-08-26T02:51:02Z</dcterms:modified>
</cp:coreProperties>
</file>